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DE5-975D-4FA3-B024-D6EE9395BE4F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6E5A-27C6-4368-8042-151FAB2579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21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DE5-975D-4FA3-B024-D6EE9395BE4F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6E5A-27C6-4368-8042-151FAB2579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517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DE5-975D-4FA3-B024-D6EE9395BE4F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6E5A-27C6-4368-8042-151FAB2579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463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DE5-975D-4FA3-B024-D6EE9395BE4F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6E5A-27C6-4368-8042-151FAB2579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893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DE5-975D-4FA3-B024-D6EE9395BE4F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6E5A-27C6-4368-8042-151FAB2579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47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DE5-975D-4FA3-B024-D6EE9395BE4F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6E5A-27C6-4368-8042-151FAB2579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357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DE5-975D-4FA3-B024-D6EE9395BE4F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6E5A-27C6-4368-8042-151FAB2579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9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DE5-975D-4FA3-B024-D6EE9395BE4F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6E5A-27C6-4368-8042-151FAB2579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130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DE5-975D-4FA3-B024-D6EE9395BE4F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6E5A-27C6-4368-8042-151FAB2579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72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DE5-975D-4FA3-B024-D6EE9395BE4F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6E5A-27C6-4368-8042-151FAB2579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010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DE5-975D-4FA3-B024-D6EE9395BE4F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6E5A-27C6-4368-8042-151FAB2579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454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9DDE5-975D-4FA3-B024-D6EE9395BE4F}" type="datetimeFigureOut">
              <a:rPr lang="sk-SK" smtClean="0"/>
              <a:t>14. 3. 2021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6E5A-27C6-4368-8042-151FAB2579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464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Aranžovanie – </a:t>
            </a:r>
            <a:r>
              <a:rPr lang="sk-SK" smtClean="0"/>
              <a:t>jarná  tematika</a:t>
            </a:r>
            <a:endParaRPr lang="sk-SK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Jar je plná nádherných a voňavých kvetov. Ak sa nimi radi obklopujete, ale nie vždy máte po ruke tú správnu vázičku, inšpirujte sa a vytvorte si jednoduchú a pritom efektnú dekoráciu pre jarné dni. </a:t>
            </a:r>
          </a:p>
          <a:p>
            <a:endParaRPr lang="sk-SK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07" y="3246120"/>
            <a:ext cx="5182049" cy="314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9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MATERIÁL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20240"/>
            <a:ext cx="5181600" cy="3808254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SKLENENÝ </a:t>
            </a:r>
            <a:r>
              <a:rPr lang="sk-SK" dirty="0"/>
              <a:t>POHÁRIK </a:t>
            </a:r>
            <a:endParaRPr lang="sk-SK" dirty="0" smtClean="0"/>
          </a:p>
          <a:p>
            <a:r>
              <a:rPr lang="sk-SK" dirty="0" smtClean="0"/>
              <a:t>AGÁTOVÉ </a:t>
            </a:r>
            <a:r>
              <a:rPr lang="sk-SK" dirty="0"/>
              <a:t>KRÚŽKY </a:t>
            </a:r>
            <a:r>
              <a:rPr lang="sk-SK" dirty="0" smtClean="0"/>
              <a:t>(</a:t>
            </a:r>
            <a:r>
              <a:rPr lang="sk-SK" dirty="0"/>
              <a:t>Napílený agátový krúžok o priemere približne 10 – 11 cm a hrúbke 3 cm. </a:t>
            </a:r>
          </a:p>
          <a:p>
            <a:r>
              <a:rPr lang="sk-SK" dirty="0"/>
              <a:t>PLSTENÁ </a:t>
            </a:r>
            <a:r>
              <a:rPr lang="sk-SK" dirty="0" smtClean="0"/>
              <a:t>STUHA</a:t>
            </a:r>
          </a:p>
          <a:p>
            <a:r>
              <a:rPr lang="sk-SK" dirty="0" smtClean="0"/>
              <a:t>FILC</a:t>
            </a:r>
          </a:p>
          <a:p>
            <a:r>
              <a:rPr lang="sk-SK" dirty="0" smtClean="0"/>
              <a:t>DROBNÉ OZDOBY -  motýliky</a:t>
            </a:r>
            <a:r>
              <a:rPr lang="sk-SK" dirty="0"/>
              <a:t>, vajíčka, pierka.</a:t>
            </a:r>
          </a:p>
          <a:p>
            <a:r>
              <a:rPr lang="sk-SK" dirty="0"/>
              <a:t>KVETY, HALÚZKY </a:t>
            </a:r>
            <a:r>
              <a:rPr lang="sk-SK" dirty="0" smtClean="0"/>
              <a:t>- môžeme </a:t>
            </a:r>
            <a:r>
              <a:rPr lang="sk-SK" dirty="0"/>
              <a:t>využiť kvety z vlastnej záhrady, prípadne, halúzky z prírody.</a:t>
            </a:r>
          </a:p>
          <a:p>
            <a:r>
              <a:rPr lang="sk-SK" dirty="0"/>
              <a:t>NÁRADIE – píla – brúska – tavná pištoľ – nôž – nožnice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15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 PRIPEVNENIE SKLENENEJ NÁDOBY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Na </a:t>
            </a:r>
            <a:r>
              <a:rPr lang="sk-SK" dirty="0"/>
              <a:t>obvod spodnej strany pohára nanesieme lepidlo a následne ho prilepíme na drevenú podložku</a:t>
            </a:r>
            <a:r>
              <a:rPr lang="sk-SK" dirty="0" smtClean="0"/>
              <a:t>.</a:t>
            </a:r>
          </a:p>
          <a:p>
            <a:r>
              <a:rPr lang="sk-SK" dirty="0"/>
              <a:t>Na sklenený pohár tavnou pištoľou postupne lepíme lem z filcu, kým nezakryjeme celý obvod. </a:t>
            </a:r>
          </a:p>
        </p:txBody>
      </p:sp>
    </p:spTree>
    <p:extLst>
      <p:ext uri="{BB962C8B-B14F-4D97-AF65-F5344CB8AC3E}">
        <p14:creationId xmlns:p14="http://schemas.microsoft.com/office/powerpoint/2010/main" val="389845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OVÍJANIE PLSTENOU STUHOU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03120"/>
            <a:ext cx="5181600" cy="3625374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Filcový </a:t>
            </a:r>
            <a:r>
              <a:rPr lang="sk-SK" dirty="0"/>
              <a:t>lem následne obtočíme plstenou stuhou, ktorej konce prilepíme tavnou pištoľou. </a:t>
            </a:r>
            <a:endParaRPr lang="sk-SK" dirty="0" smtClean="0"/>
          </a:p>
          <a:p>
            <a:r>
              <a:rPr lang="sk-SK" dirty="0"/>
              <a:t>Na ozvláštnenie použijeme ľubovoľné drevené ozdoby. Fixujeme ich opäť lepidlom. </a:t>
            </a:r>
          </a:p>
        </p:txBody>
      </p:sp>
    </p:spTree>
    <p:extLst>
      <p:ext uri="{BB962C8B-B14F-4D97-AF65-F5344CB8AC3E}">
        <p14:creationId xmlns:p14="http://schemas.microsoft.com/office/powerpoint/2010/main" val="344628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VYTVORENIE LEMU Z BAHNIATOK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Jahňady </a:t>
            </a:r>
            <a:r>
              <a:rPr lang="sk-SK" dirty="0"/>
              <a:t>bahniatok postupné lepíme po hornom obvode skleneného pohárika, čím vytvoríme efektný lem. </a:t>
            </a:r>
          </a:p>
        </p:txBody>
      </p:sp>
    </p:spTree>
    <p:extLst>
      <p:ext uri="{BB962C8B-B14F-4D97-AF65-F5344CB8AC3E}">
        <p14:creationId xmlns:p14="http://schemas.microsoft.com/office/powerpoint/2010/main" val="188470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NAPLNENIE VÁZIČKY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47671"/>
            <a:ext cx="5181600" cy="4229291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Do pripravenej vázičky nalejeme opatrne vodu do ¾ pohárika. </a:t>
            </a:r>
            <a:endParaRPr lang="sk-SK" dirty="0" smtClean="0"/>
          </a:p>
          <a:p>
            <a:r>
              <a:rPr lang="sk-SK" dirty="0"/>
              <a:t>Do vázičiek sa výborne hodia všetky jarné kvety – tulipány, </a:t>
            </a:r>
            <a:r>
              <a:rPr lang="sk-SK" dirty="0" smtClean="0"/>
              <a:t>narcisy.. Môžete </a:t>
            </a:r>
            <a:r>
              <a:rPr lang="sk-SK" dirty="0"/>
              <a:t>však použiť aj halúzky zakvitnutého zlatého dažďa alebo ovocných stromov</a:t>
            </a:r>
            <a:r>
              <a:rPr lang="sk-SK" dirty="0" smtClean="0"/>
              <a:t>.</a:t>
            </a:r>
          </a:p>
          <a:p>
            <a:r>
              <a:rPr lang="sk-SK" dirty="0"/>
              <a:t>Ostrým nožom zarežeme jarné kvety a bahniatka šikmým rezom do požadovanej dĺžky a vložíme do vázičky.</a:t>
            </a:r>
          </a:p>
        </p:txBody>
      </p:sp>
    </p:spTree>
    <p:extLst>
      <p:ext uri="{BB962C8B-B14F-4D97-AF65-F5344CB8AC3E}">
        <p14:creationId xmlns:p14="http://schemas.microsoft.com/office/powerpoint/2010/main" val="10690798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171</Words>
  <Application>Microsoft Office PowerPoint</Application>
  <PresentationFormat>Širokoúhlá obrazovka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Aranžovanie – jarná  tematika</vt:lpstr>
      <vt:lpstr>MATERIÁL </vt:lpstr>
      <vt:lpstr> PRIPEVNENIE SKLENENEJ NÁDOBY</vt:lpstr>
      <vt:lpstr>OVÍJANIE PLSTENOU STUHOU</vt:lpstr>
      <vt:lpstr>VYTVORENIE LEMU Z BAHNIATOK</vt:lpstr>
      <vt:lpstr>NAPLNENIE VÁZIČKY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Aranžovanie – jarná  tématika</dc:title>
  <dc:creator>DELL5550</dc:creator>
  <cp:lastModifiedBy>DELL5550</cp:lastModifiedBy>
  <cp:revision>5</cp:revision>
  <dcterms:created xsi:type="dcterms:W3CDTF">2021-03-14T16:10:38Z</dcterms:created>
  <dcterms:modified xsi:type="dcterms:W3CDTF">2021-03-14T16:35:43Z</dcterms:modified>
</cp:coreProperties>
</file>