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118E5-1516-49C3-4E63-E82E561D36C9}" v="44" dt="2021-02-17T14:29:10.411"/>
    <p1510:client id="{4A6B3FA3-38FE-5C92-CFBF-E801F2ECAD02}" v="15" dt="2021-02-16T13:40:41.693"/>
    <p1510:client id="{5BE9D3AE-441B-42D0-A0E3-E7913B1DB508}" v="1549" dt="2021-02-01T13:52:14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ableStyles" Target="tableStyles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heme" Target="theme/theme1.xml" Id="rId11" /><Relationship Type="http://schemas.openxmlformats.org/officeDocument/2006/relationships/slide" Target="slides/slide4.xml" Id="rId5" /><Relationship Type="http://schemas.openxmlformats.org/officeDocument/2006/relationships/viewProps" Target="viewProps.xml" Id="rId10" /><Relationship Type="http://schemas.openxmlformats.org/officeDocument/2006/relationships/slide" Target="slides/slide3.xml" Id="rId4" /><Relationship Type="http://schemas.openxmlformats.org/officeDocument/2006/relationships/presProps" Target="presProps.xml" Id="rId9" /><Relationship Type="http://schemas.microsoft.com/office/2015/10/relationships/revisionInfo" Target="revisionInfo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9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7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2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3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3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6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5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7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6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5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644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informatyk.com.pl/informatyka/bezpieczny-internet-katowicach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zpdzint.blogspot.com/p/zroda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123otomy.blogspot.com/p/rodzic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informatyk.com.pl/informatyka/niebezpieczenstwa-w-sieci-bezplatne-webinariu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twartawiedza.centrumcyfrowe.pl/zasoby/5-zasad-bezpieczenstwa-w-sieci-plakat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%C5%9Amier%C4%87_(%C5%9Awiat_Dysku)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is.pl/zasob/10635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630B3F8-8D8C-4B99-BBFD-CAC6C81872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5556" b="90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1" y="1524001"/>
            <a:ext cx="3208866" cy="3478384"/>
          </a:xfrm>
        </p:spPr>
        <p:txBody>
          <a:bodyPr>
            <a:normAutofit/>
          </a:bodyPr>
          <a:lstStyle/>
          <a:p>
            <a:r>
              <a:rPr lang="pl-PL" sz="2800">
                <a:solidFill>
                  <a:srgbClr val="FFFFFF"/>
                </a:solidFill>
                <a:cs typeface="Calibri Light"/>
              </a:rPr>
              <a:t>Bezpieczeństwo </a:t>
            </a:r>
            <a:br>
              <a:rPr lang="pl-PL" sz="2800">
                <a:solidFill>
                  <a:srgbClr val="FFFFFF"/>
                </a:solidFill>
                <a:cs typeface="Calibri Light"/>
              </a:rPr>
            </a:br>
            <a:r>
              <a:rPr lang="pl-PL" sz="2800">
                <a:solidFill>
                  <a:srgbClr val="FFFFFF"/>
                </a:solidFill>
                <a:cs typeface="Calibri Light"/>
              </a:rPr>
              <a:t>w</a:t>
            </a:r>
            <a:br>
              <a:rPr lang="pl-PL" sz="2800">
                <a:solidFill>
                  <a:srgbClr val="FFFFFF"/>
                </a:solidFill>
                <a:cs typeface="Calibri Light"/>
              </a:rPr>
            </a:br>
            <a:r>
              <a:rPr lang="pl-PL" sz="2800">
                <a:solidFill>
                  <a:srgbClr val="FFFFFF"/>
                </a:solidFill>
                <a:cs typeface="Calibri Light"/>
              </a:rPr>
              <a:t>internecie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1" y="5145513"/>
            <a:ext cx="3208866" cy="73882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JULIA WOLICKA.6D</a:t>
            </a:r>
            <a:endParaRPr lang="pl-PL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D9FBB37-BF00-4E25-9902-68C7275D0352}"/>
              </a:ext>
            </a:extLst>
          </p:cNvPr>
          <p:cNvSpPr txBox="1"/>
          <p:nvPr/>
        </p:nvSpPr>
        <p:spPr>
          <a:xfrm>
            <a:off x="8613776" y="6657945"/>
            <a:ext cx="357822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FAAAB002-E48E-4009-828A-511F7A828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urządzenie, stół&#10;&#10;Opis wygenerowany automatycznie">
            <a:extLst>
              <a:ext uri="{FF2B5EF4-FFF2-40B4-BE49-F238E27FC236}">
                <a16:creationId xmlns:a16="http://schemas.microsoft.com/office/drawing/2014/main" id="{F8162808-9CED-4010-8C34-0BD68ED49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792" r="15152" b="2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97EF55D5-23F0-4398-B16B-AEF5778C3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423123"/>
            <a:ext cx="4216219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FDF32581-CAA1-43C6-8532-DC56C843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01200"/>
            <a:ext cx="4214869" cy="575705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A0613E-39DC-4CB3-B72A-10A1392D7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0" y="1131195"/>
            <a:ext cx="3730810" cy="1247938"/>
          </a:xfrm>
        </p:spPr>
        <p:txBody>
          <a:bodyPr anchor="ctr">
            <a:normAutofit/>
          </a:bodyPr>
          <a:lstStyle/>
          <a:p>
            <a:r>
              <a:rPr lang="pl-PL" sz="2600" dirty="0">
                <a:solidFill>
                  <a:srgbClr val="FFFFFF"/>
                </a:solidFill>
              </a:rPr>
              <a:t>Musimy uważać gdzie wchodzimy ponieważ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5D891A-A8A3-495F-B564-6EDCE034E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31" y="2438399"/>
            <a:ext cx="3730810" cy="3505201"/>
          </a:xfrm>
        </p:spPr>
        <p:txBody>
          <a:bodyPr>
            <a:normAutofit fontScale="85000" lnSpcReduction="20000"/>
          </a:bodyPr>
          <a:lstStyle/>
          <a:p>
            <a:pPr marL="305435" indent="-305435"/>
            <a:r>
              <a:rPr lang="en-US" sz="3200" dirty="0">
                <a:solidFill>
                  <a:srgbClr val="FFFFFF"/>
                </a:solidFill>
              </a:rPr>
              <a:t>MOŻEMY WEJŚĆ W COŚ ZŁEGO I NP.MOGĄ NAM POBRAĆ PIENIĄDZE Z KONTA A MY MOŻEMY O TYM NIE WIEDZIEĆ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2661B64-7684-42C3-9125-A8AD4A879F0A}"/>
              </a:ext>
            </a:extLst>
          </p:cNvPr>
          <p:cNvSpPr txBox="1"/>
          <p:nvPr/>
        </p:nvSpPr>
        <p:spPr>
          <a:xfrm>
            <a:off x="8785298" y="6657945"/>
            <a:ext cx="340670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3110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C93440-6CE2-4774-9AB1-D6138E76A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NIEKÓRE APLIKACJE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6D1-3CFA-48F6-9D9E-A8E2C3F3C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 fontScale="92500" lnSpcReduction="10000"/>
          </a:bodyPr>
          <a:lstStyle/>
          <a:p>
            <a:pPr marL="305435" indent="-305435"/>
            <a:r>
              <a:rPr lang="en-US" sz="2800" dirty="0">
                <a:solidFill>
                  <a:srgbClr val="FFFFFF"/>
                </a:solidFill>
              </a:rPr>
              <a:t>TEŻ MOGĄ WYMAGAĆ OD NAS DANYCH KTÓRYMI MOGĄ SIĘ POSŁUŻYĆ DO BARDZO ZŁYCH RZECZY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1BF841F8-261D-462A-8FA8-9DC78DDD4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793" b="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A4D67D4-6B46-441D-88F2-201017F963CC}"/>
              </a:ext>
            </a:extLst>
          </p:cNvPr>
          <p:cNvSpPr txBox="1"/>
          <p:nvPr/>
        </p:nvSpPr>
        <p:spPr>
          <a:xfrm>
            <a:off x="8338764" y="6190510"/>
            <a:ext cx="340670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2099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6DFB2FB-EC09-491E-BC6A-C73826B24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5807" y="447234"/>
            <a:ext cx="6244838" cy="3450273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C9B1B7-1693-4596-A349-BE87AF6E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anchor="ctr">
            <a:normAutofit fontScale="90000"/>
          </a:bodyPr>
          <a:lstStyle/>
          <a:p>
            <a:r>
              <a:rPr lang="pl-PL" sz="2800" dirty="0">
                <a:solidFill>
                  <a:srgbClr val="FFFFFF"/>
                </a:solidFill>
              </a:rPr>
              <a:t>DZIECI CZĘSTO WCHODZA W  TAKIE LINKI A PÓŹNIEJ SIĘ Okazuje, ŻE LAPTOP ZOSTAŁ ZHAKOWANY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0BDBE875-0801-4CBC-8AF4-D77565E85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91" y="4596992"/>
            <a:ext cx="7240909" cy="16070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LECZ DZIECI RÓWNIEŻ GRAJĄ W NIEODPOWIEDNIE DLA NICH GRY A PÓŹNIEJ SIĘ OKAZAŁO, ŻE DZIECKO GDZIEŚ POSZŁO I NIE WRÓCIŁO.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13D8845-AD94-4617-B98C-D8E4DAF73372}"/>
              </a:ext>
            </a:extLst>
          </p:cNvPr>
          <p:cNvSpPr txBox="1"/>
          <p:nvPr/>
        </p:nvSpPr>
        <p:spPr>
          <a:xfrm>
            <a:off x="5642422" y="3697452"/>
            <a:ext cx="357822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237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FF1330-F4F1-44CC-8F22-49CFEC59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              ZASADY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4CFBA5-CA9C-4743-8311-4042D02AD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3600" dirty="0">
                <a:solidFill>
                  <a:schemeClr val="tx2"/>
                </a:solidFill>
              </a:rPr>
              <a:t>TRZEBA SIĘ STOSOWAĆ DO ZASAD, KTÓRE OBOWIĄZUJĄ W INTERNECIE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9E1D02C5-8E3F-4762-820C-7A4DA8727F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9" r="2467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A1160B2-FC84-4522-8D02-93A7BBDAEB45}"/>
              </a:ext>
            </a:extLst>
          </p:cNvPr>
          <p:cNvSpPr txBox="1"/>
          <p:nvPr/>
        </p:nvSpPr>
        <p:spPr>
          <a:xfrm>
            <a:off x="8939186" y="6657945"/>
            <a:ext cx="325281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41983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8189D7-A6D8-4EF8-ADE6-214EBDF8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pl-PL" dirty="0"/>
              <a:t>                                 GRY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56A7E4B5-B928-4330-9BA2-C09B66CE1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7024758" cy="3634486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3200" dirty="0"/>
              <a:t>NIE WSZYSTKIE LECZ NIEKTÓRE GRY MOGĄ ZABIĆ DZIECKO LUB DOROSŁEGO CZŁOWIEKA PSYCHICZNIE ORAZ FIZYCZNIE </a:t>
            </a:r>
            <a:endParaRPr lang="en-US" sz="3200"/>
          </a:p>
        </p:txBody>
      </p:sp>
      <p:pic>
        <p:nvPicPr>
          <p:cNvPr id="4" name="Obraz 4" descr="Obraz zawierający odzież, wewnątrz, purpurowy, siedzi&#10;&#10;Opis wygenerowany automatycznie">
            <a:extLst>
              <a:ext uri="{FF2B5EF4-FFF2-40B4-BE49-F238E27FC236}">
                <a16:creationId xmlns:a16="http://schemas.microsoft.com/office/drawing/2014/main" id="{A0D10249-7109-47E3-9543-74B933E498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835" r="25209"/>
          <a:stretch/>
        </p:blipFill>
        <p:spPr>
          <a:xfrm>
            <a:off x="8051799" y="2340864"/>
            <a:ext cx="3683001" cy="36344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4400FA9-3369-43AA-970F-FB9E05FF90D1}"/>
              </a:ext>
            </a:extLst>
          </p:cNvPr>
          <p:cNvSpPr txBox="1"/>
          <p:nvPr/>
        </p:nvSpPr>
        <p:spPr>
          <a:xfrm>
            <a:off x="8328098" y="5775295"/>
            <a:ext cx="340670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519752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BB5B5B-0D52-461F-8230-27F6430EB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2"/>
                </a:solidFill>
              </a:rPr>
              <a:t>            PISANIE Z NIEZNAJOMYM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D4B87F9-BB9A-4C19-A626-D8BA96232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579" r="17973"/>
          <a:stretch/>
        </p:blipFill>
        <p:spPr>
          <a:xfrm>
            <a:off x="446534" y="601201"/>
            <a:ext cx="3703320" cy="57742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8C0915-7525-4E28-902F-58580AC56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3"/>
            <a:ext cx="6878108" cy="3962266"/>
          </a:xfrm>
        </p:spPr>
        <p:txBody>
          <a:bodyPr>
            <a:normAutofit fontScale="85000" lnSpcReduction="10000"/>
          </a:bodyPr>
          <a:lstStyle/>
          <a:p>
            <a:pPr marL="305435" indent="-305435"/>
            <a:r>
              <a:rPr lang="en-US" sz="3200" dirty="0"/>
              <a:t>KIEDY PISZEMY Z CZŁOWIEKIEM KTÓREGO NIEZNAMY MOŻE NAWET DOJŚĆ DO TRAGEDII NP. SPRZEDANIE DZIECKA,SPRZEDZAŻ ORGANÓW DZIECKA I WIELE INNYCH TRAGEDII</a:t>
            </a:r>
            <a:endParaRPr lang="en-US" dirty="0"/>
          </a:p>
          <a:p>
            <a:pPr marL="305435" indent="-305435"/>
            <a:r>
              <a:rPr lang="en-US" sz="3200" dirty="0"/>
              <a:t>DLATEGO NIE POWINNIŚMY PISAĆ ANI ROZMAWIAĆ Z NIEZNAJAMYMI</a:t>
            </a:r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D4912C6-6518-45EA-929F-70D08CD7AD4D}"/>
              </a:ext>
            </a:extLst>
          </p:cNvPr>
          <p:cNvSpPr txBox="1"/>
          <p:nvPr/>
        </p:nvSpPr>
        <p:spPr>
          <a:xfrm>
            <a:off x="743152" y="6175346"/>
            <a:ext cx="340670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511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DividendVTI</vt:lpstr>
      <vt:lpstr>Bezpieczeństwo  w internecie</vt:lpstr>
      <vt:lpstr>Musimy uważać gdzie wchodzimy ponieważ</vt:lpstr>
      <vt:lpstr>NIEKÓRE APLIKACJE</vt:lpstr>
      <vt:lpstr>DZIECI CZĘSTO WCHODZA W  TAKIE LINKI A PÓŹNIEJ SIĘ Okazuje, ŻE LAPTOP ZOSTAŁ ZHAKOWANY</vt:lpstr>
      <vt:lpstr>              ZASADY</vt:lpstr>
      <vt:lpstr>                                 GRY</vt:lpstr>
      <vt:lpstr>            PISANIE Z NIEZNAJOMYM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166</cp:revision>
  <dcterms:created xsi:type="dcterms:W3CDTF">2021-02-01T13:07:49Z</dcterms:created>
  <dcterms:modified xsi:type="dcterms:W3CDTF">2021-02-17T14:29:15Z</dcterms:modified>
</cp:coreProperties>
</file>