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87CBB0-528F-4401-8EB1-5C55674C2E7A}" type="datetimeFigureOut">
              <a:rPr lang="pl-PL" smtClean="0"/>
              <a:pPr/>
              <a:t>2019-12-15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BE2F0C-4CA8-45B8-89F6-A1F09A5EBF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00807" y="5733256"/>
            <a:ext cx="5637010" cy="882119"/>
          </a:xfrm>
        </p:spPr>
        <p:txBody>
          <a:bodyPr/>
          <a:lstStyle/>
          <a:p>
            <a:r>
              <a:rPr lang="pl-PL" dirty="0" smtClean="0"/>
              <a:t>10 sposobów na oszczędzanie wody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8649" y="3789040"/>
            <a:ext cx="7175351" cy="1793167"/>
          </a:xfrm>
        </p:spPr>
        <p:txBody>
          <a:bodyPr/>
          <a:lstStyle/>
          <a:p>
            <a:r>
              <a:rPr lang="pl-PL" dirty="0" smtClean="0"/>
              <a:t>Jak oszczędzać wodę ?</a:t>
            </a:r>
            <a:endParaRPr lang="pl-PL" dirty="0"/>
          </a:p>
        </p:txBody>
      </p:sp>
      <p:pic>
        <p:nvPicPr>
          <p:cNvPr id="1026" name="Picture 2" descr="Znalezione obrazy dla zapytania: jak oszczędzać wod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" y="332656"/>
            <a:ext cx="3624337" cy="36243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: jak oszczędzać wod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58" y="548680"/>
            <a:ext cx="4991200" cy="280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8176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Zainstaluj wodomierz.</a:t>
            </a:r>
          </a:p>
          <a:p>
            <a:r>
              <a:rPr lang="pl-PL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Montując wodomierz zwiększysz świadomość zużycia wody i jednocześnie zmniejszysz jej zużycie. </a:t>
            </a:r>
          </a:p>
          <a:p>
            <a:r>
              <a:rPr lang="pl-PL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pl-PL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AutoShape 2" descr="Znalezione obrazy dla zapytania woda życia"/>
          <p:cNvSpPr>
            <a:spLocks noChangeAspect="1" noChangeArrowheads="1"/>
          </p:cNvSpPr>
          <p:nvPr/>
        </p:nvSpPr>
        <p:spPr bwMode="auto">
          <a:xfrm>
            <a:off x="155575" y="-1858963"/>
            <a:ext cx="51625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4" name="Picture 4" descr="Znalezione obrazy dla zapytania woda ży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89" y="2852936"/>
            <a:ext cx="5162550" cy="387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55976" y="9626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Zainstaluj </a:t>
            </a:r>
            <a:r>
              <a:rPr lang="pl-PL" sz="2400" dirty="0" err="1" smtClean="0"/>
              <a:t>perlator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. Dzięki nim wstępne ograniczenie siły strumienia odbywa się automatycznie.</a:t>
            </a:r>
            <a:endParaRPr lang="pl-PL" sz="2400" dirty="0"/>
          </a:p>
        </p:txBody>
      </p:sp>
      <p:sp>
        <p:nvSpPr>
          <p:cNvPr id="3" name="AutoShape 2" descr="Znalezione obrazy dla zapytania woda życia"/>
          <p:cNvSpPr>
            <a:spLocks noChangeAspect="1" noChangeArrowheads="1"/>
          </p:cNvSpPr>
          <p:nvPr/>
        </p:nvSpPr>
        <p:spPr bwMode="auto">
          <a:xfrm>
            <a:off x="155575" y="-1728788"/>
            <a:ext cx="36099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woda życia"/>
          <p:cNvSpPr>
            <a:spLocks noChangeAspect="1" noChangeArrowheads="1"/>
          </p:cNvSpPr>
          <p:nvPr/>
        </p:nvSpPr>
        <p:spPr bwMode="auto">
          <a:xfrm>
            <a:off x="307975" y="-1576388"/>
            <a:ext cx="36099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5" y="1772816"/>
            <a:ext cx="3609975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2" descr="Znalezione obrazy dla zapytania perlator"/>
          <p:cNvSpPr>
            <a:spLocks noChangeAspect="1" noChangeArrowheads="1"/>
          </p:cNvSpPr>
          <p:nvPr/>
        </p:nvSpPr>
        <p:spPr bwMode="auto">
          <a:xfrm>
            <a:off x="155575" y="-2141538"/>
            <a:ext cx="44672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90" y="3212976"/>
            <a:ext cx="2575172" cy="25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6429098" cy="1224136"/>
          </a:xfrm>
        </p:spPr>
        <p:txBody>
          <a:bodyPr>
            <a:normAutofit/>
          </a:bodyPr>
          <a:lstStyle/>
          <a:p>
            <a:r>
              <a:rPr lang="pl-PL" sz="4400" dirty="0" smtClean="0"/>
              <a:t>Dziękujemy za uwagę</a:t>
            </a:r>
            <a:endParaRPr lang="pl-PL" sz="44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488832" cy="2081199"/>
          </a:xfrm>
        </p:spPr>
        <p:txBody>
          <a:bodyPr/>
          <a:lstStyle/>
          <a:p>
            <a:pPr marL="18288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76056" y="577390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Maria </a:t>
            </a:r>
            <a:r>
              <a:rPr lang="pl-PL" sz="2400" dirty="0" err="1" smtClean="0"/>
              <a:t>Rosiek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823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88640"/>
            <a:ext cx="6685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Sprawdź, czy nie ma wycieków w rurach, wężach, kranach i złączkach. Kapiący kran może oznaczać straty na poziomie nawet 15 litrów wody dziennie! </a:t>
            </a:r>
          </a:p>
          <a:p>
            <a:endParaRPr lang="pl-PL" sz="2400" dirty="0"/>
          </a:p>
        </p:txBody>
      </p:sp>
      <p:pic>
        <p:nvPicPr>
          <p:cNvPr id="4098" name="Picture 2" descr="Znalezione obrazy dla zapytania kapiący k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93" y="2204864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AutoShape 4" descr="Znalezione obrazy dla zapytania woda"/>
          <p:cNvSpPr>
            <a:spLocks noChangeAspect="1" noChangeArrowheads="1"/>
          </p:cNvSpPr>
          <p:nvPr/>
        </p:nvSpPr>
        <p:spPr bwMode="auto">
          <a:xfrm>
            <a:off x="155575" y="-1973263"/>
            <a:ext cx="5734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Znalezione obrazy dla zapytania woda"/>
          <p:cNvSpPr>
            <a:spLocks noChangeAspect="1" noChangeArrowheads="1"/>
          </p:cNvSpPr>
          <p:nvPr/>
        </p:nvSpPr>
        <p:spPr bwMode="auto">
          <a:xfrm>
            <a:off x="307975" y="-1820863"/>
            <a:ext cx="5734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Znalezione obrazy dla zapytania woda"/>
          <p:cNvSpPr>
            <a:spLocks noChangeAspect="1" noChangeArrowheads="1"/>
          </p:cNvSpPr>
          <p:nvPr/>
        </p:nvSpPr>
        <p:spPr bwMode="auto">
          <a:xfrm>
            <a:off x="460375" y="-1668463"/>
            <a:ext cx="5734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6" name="Picture 10" descr="Znalezione obrazy dla zapytania wo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2852936"/>
            <a:ext cx="3872017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62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/>
          <a:lstStyle/>
          <a:p>
            <a:r>
              <a:rPr lang="pl-PL" dirty="0" smtClean="0"/>
              <a:t>Prysznic zamiast kąpieli w  wannie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052735"/>
            <a:ext cx="6264696" cy="26618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b="1" dirty="0"/>
          </a:p>
          <a:p>
            <a:r>
              <a:rPr lang="pl-PL" b="1" dirty="0"/>
              <a:t>Pełna wanna to około 180 litrów wody, podczas gdy pięć minut kąpieli pod prysznicem to około 50 litrów </a:t>
            </a:r>
            <a:r>
              <a:rPr lang="pl-PL" b="1" dirty="0" smtClean="0"/>
              <a:t>wody</a:t>
            </a:r>
            <a:endParaRPr lang="pl-PL" b="1" dirty="0"/>
          </a:p>
        </p:txBody>
      </p:sp>
      <p:pic>
        <p:nvPicPr>
          <p:cNvPr id="2050" name="Picture 2" descr="Znalezione obrazy dla zapytania: jak oszczędzać wod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48" y="3714611"/>
            <a:ext cx="5256584" cy="29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9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5" y="175570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Zakręć kran w czasie mycia zębów, golenia się czy szorowania rąk</a:t>
            </a:r>
            <a:endParaRPr lang="pl-PL" dirty="0" smtClean="0"/>
          </a:p>
        </p:txBody>
      </p:sp>
      <p:pic>
        <p:nvPicPr>
          <p:cNvPr id="3074" name="Picture 2" descr="Znalezione obrazy dla zapytania: jak oszczędzać wod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96" y="404664"/>
            <a:ext cx="3018958" cy="2156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Znalezione obrazy dla zapytania w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912767" cy="305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1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Oszczędzaj na podlewaniu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Zamiast wody z kranu do podlewania ogrodu używaj deszczówki</a:t>
            </a:r>
            <a:endParaRPr lang="pl-PL" sz="3200" dirty="0"/>
          </a:p>
        </p:txBody>
      </p:sp>
      <p:pic>
        <p:nvPicPr>
          <p:cNvPr id="5122" name="Picture 2" descr="Znalezione obrazy dla zapytania woda deszcz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275"/>
            <a:ext cx="8092544" cy="2418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76672"/>
            <a:ext cx="718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Nie spłukuj resztek jedzenia do zlewu</a:t>
            </a:r>
          </a:p>
          <a:p>
            <a:r>
              <a:rPr lang="pl-PL" sz="2400" dirty="0" smtClean="0"/>
              <a:t>. Znacznie lepszym wyjściem będzie wyrzucenie ich do kosza lub specjalnego pojemnika na kompostownik.</a:t>
            </a:r>
            <a:endParaRPr lang="pl-PL" sz="2400" dirty="0"/>
          </a:p>
        </p:txBody>
      </p:sp>
      <p:sp>
        <p:nvSpPr>
          <p:cNvPr id="3" name="AutoShape 2" descr="Znalezione obrazy dla zapytania nie wyrzucaj jedzenia do kibla"/>
          <p:cNvSpPr>
            <a:spLocks noChangeAspect="1" noChangeArrowheads="1"/>
          </p:cNvSpPr>
          <p:nvPr/>
        </p:nvSpPr>
        <p:spPr bwMode="auto">
          <a:xfrm>
            <a:off x="155575" y="-2286000"/>
            <a:ext cx="3619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nie wyrzucaj jedzenia do kibla"/>
          <p:cNvSpPr>
            <a:spLocks noChangeAspect="1" noChangeArrowheads="1"/>
          </p:cNvSpPr>
          <p:nvPr/>
        </p:nvSpPr>
        <p:spPr bwMode="auto">
          <a:xfrm>
            <a:off x="307975" y="-2133600"/>
            <a:ext cx="3619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0" name="Picture 6" descr="Znalezione obrazy dla zapytania nie wyrzucaj jedzenia do kib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11" y="2415664"/>
            <a:ext cx="3096344" cy="408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Znalezione obrazy dla zapytania nie wyrzucaj jedzenia do kibla"/>
          <p:cNvSpPr>
            <a:spLocks noChangeAspect="1" noChangeArrowheads="1"/>
          </p:cNvSpPr>
          <p:nvPr/>
        </p:nvSpPr>
        <p:spPr bwMode="auto">
          <a:xfrm>
            <a:off x="155575" y="-1371600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0" descr="Znalezione obrazy dla zapytania nie wyrzucaj jedzenia do kibla"/>
          <p:cNvSpPr>
            <a:spLocks noChangeAspect="1" noChangeArrowheads="1"/>
          </p:cNvSpPr>
          <p:nvPr/>
        </p:nvSpPr>
        <p:spPr bwMode="auto">
          <a:xfrm>
            <a:off x="307975" y="-1219200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6" name="Picture 12" descr="Znalezione obrazy dla zapytania nie wyrzucaj jedzenia do kib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780928"/>
            <a:ext cx="3564508" cy="3576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czędzaj wodę na zmywan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875073" cy="50813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42930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Rób mniej prania. Niektóre elementy garderoby typu swetry, jeansy itd. nie wymagają prania po jednym założeniu</a:t>
            </a:r>
          </a:p>
          <a:p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8194" name="Picture 2" descr="Znalezione obrazy dla zapytania pr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734050" cy="2676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  <a:softEdge rad="6350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92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3420" y="17008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/>
              <a:t>Płucz owoce w zlewie lub w garnku. </a:t>
            </a:r>
          </a:p>
          <a:p>
            <a:r>
              <a:rPr lang="pl-PL" sz="2800" dirty="0" smtClean="0"/>
              <a:t>. Dzięki temu zaoszczędzisz dużą ilość wody.</a:t>
            </a:r>
            <a:endParaRPr lang="pl-PL" sz="2800" dirty="0"/>
          </a:p>
        </p:txBody>
      </p:sp>
      <p:pic>
        <p:nvPicPr>
          <p:cNvPr id="9218" name="Picture 2" descr="Znalezione obrazy dla zapytania mycie owoc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29" y="1522005"/>
            <a:ext cx="3583682" cy="3206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180</Words>
  <Application>Microsoft Office PowerPoint</Application>
  <PresentationFormat>Pokaz na ekranie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Jak oszczędzać wodę ?</vt:lpstr>
      <vt:lpstr>Prezentacja programu PowerPoint</vt:lpstr>
      <vt:lpstr>Prysznic zamiast kąpieli w  wannie</vt:lpstr>
      <vt:lpstr>Prezentacja programu PowerPoint</vt:lpstr>
      <vt:lpstr>Oszczędzaj na podlewaniu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oszczędzać wodę ?</dc:title>
  <dc:creator>Admin</dc:creator>
  <cp:lastModifiedBy>Admin</cp:lastModifiedBy>
  <cp:revision>11</cp:revision>
  <dcterms:created xsi:type="dcterms:W3CDTF">2019-11-13T19:06:09Z</dcterms:created>
  <dcterms:modified xsi:type="dcterms:W3CDTF">2019-12-15T20:08:09Z</dcterms:modified>
</cp:coreProperties>
</file>