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115616" y="1772816"/>
            <a:ext cx="68161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Vyplníme tabuľku?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83568" y="5589240"/>
            <a:ext cx="51360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PaedDr. Jana Humeníková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ok 5" descr="3lJh6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564904"/>
            <a:ext cx="2591238" cy="3926119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364088" y="1412776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>
            <a:hlinkClick r:id="" action="ppaction://hlinkshowjump?jump=nextslide"/>
          </p:cNvPr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</Words>
  <Application>Microsoft Office PowerPoint</Application>
  <PresentationFormat>Prezentácia na obrazovke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Snímka 1</vt:lpstr>
      <vt:lpstr>Snímka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janah</dc:creator>
  <cp:lastModifiedBy>ZŠ Sačurov</cp:lastModifiedBy>
  <cp:revision>11</cp:revision>
  <dcterms:created xsi:type="dcterms:W3CDTF">2019-09-25T19:32:39Z</dcterms:created>
  <dcterms:modified xsi:type="dcterms:W3CDTF">2019-09-26T11:30:36Z</dcterms:modified>
</cp:coreProperties>
</file>